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0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76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37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55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45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3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5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23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2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97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40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86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7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2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4/29/20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58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7539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skola.mt/" TargetMode="External"/><Relationship Id="rId2" Type="http://schemas.openxmlformats.org/officeDocument/2006/relationships/hyperlink" Target="http://www.curriculum.gov.mt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237" y="2321989"/>
            <a:ext cx="10410825" cy="3015620"/>
          </a:xfrm>
        </p:spPr>
        <p:txBody>
          <a:bodyPr>
            <a:noAutofit/>
          </a:bodyPr>
          <a:lstStyle/>
          <a:p>
            <a:pPr lvl="0" algn="ctr">
              <a:spcBef>
                <a:spcPts val="1000"/>
              </a:spcBef>
            </a:pPr>
            <a:br>
              <a:rPr lang="en-GB" sz="6600" b="1" dirty="0"/>
            </a:br>
            <a:br>
              <a:rPr lang="en-GB" sz="6600" b="1" dirty="0"/>
            </a:br>
            <a:br>
              <a:rPr lang="en-GB" sz="6600" b="1" dirty="0"/>
            </a:br>
            <a:br>
              <a:rPr lang="en-GB" sz="6600" b="1" dirty="0"/>
            </a:br>
            <a:br>
              <a:rPr lang="en-GB" sz="6600" b="1" dirty="0"/>
            </a:br>
            <a:br>
              <a:rPr lang="en-GB" sz="6600" b="1" dirty="0"/>
            </a:br>
            <a:br>
              <a:rPr lang="en-GB" sz="6600" b="1" dirty="0"/>
            </a:br>
            <a:r>
              <a:rPr lang="en-GB" sz="6600" b="1" dirty="0"/>
              <a:t>TAGĦLIM ONLINE</a:t>
            </a:r>
            <a:br>
              <a:rPr lang="en-GB" cap="none" dirty="0">
                <a:solidFill>
                  <a:prstClr val="white"/>
                </a:solidFill>
                <a:ea typeface="+mn-ea"/>
                <a:cs typeface="+mn-cs"/>
              </a:rPr>
            </a:br>
            <a:endParaRPr lang="en-GB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419100" y="4962523"/>
            <a:ext cx="11087100" cy="1334759"/>
          </a:xfrm>
        </p:spPr>
        <p:txBody>
          <a:bodyPr>
            <a:normAutofit/>
          </a:bodyPr>
          <a:lstStyle/>
          <a:p>
            <a:pPr algn="ctr"/>
            <a:r>
              <a:rPr lang="en-GB" sz="3200" dirty="0" err="1"/>
              <a:t>Informazzjoni</a:t>
            </a:r>
            <a:r>
              <a:rPr lang="en-GB" sz="3200" dirty="0"/>
              <a:t> </a:t>
            </a:r>
            <a:r>
              <a:rPr lang="en-GB" sz="3200" dirty="0" err="1"/>
              <a:t>għall-ġenituri</a:t>
            </a:r>
            <a:r>
              <a:rPr lang="en-GB" sz="3200" dirty="0"/>
              <a:t> u l-</a:t>
            </a:r>
            <a:r>
              <a:rPr lang="en-GB" sz="3200" dirty="0" err="1"/>
              <a:t>kustodji</a:t>
            </a:r>
            <a:endParaRPr lang="en-GB" sz="3200" dirty="0"/>
          </a:p>
          <a:p>
            <a:pPr algn="ctr"/>
            <a:r>
              <a:rPr lang="en-GB" sz="2400" dirty="0" err="1">
                <a:solidFill>
                  <a:prstClr val="white"/>
                </a:solidFill>
                <a:ea typeface="+mj-ea"/>
                <a:cs typeface="+mj-cs"/>
              </a:rPr>
              <a:t>Għal</a:t>
            </a:r>
            <a:r>
              <a:rPr lang="en-GB" sz="2400" dirty="0">
                <a:solidFill>
                  <a:prstClr val="white"/>
                </a:solidFill>
                <a:ea typeface="+mj-ea"/>
                <a:cs typeface="+mj-cs"/>
              </a:rPr>
              <a:t> </a:t>
            </a:r>
            <a:r>
              <a:rPr lang="en-GB" sz="2400" dirty="0" err="1">
                <a:solidFill>
                  <a:prstClr val="white"/>
                </a:solidFill>
                <a:ea typeface="+mj-ea"/>
                <a:cs typeface="+mj-cs"/>
              </a:rPr>
              <a:t>matul</a:t>
            </a:r>
            <a:r>
              <a:rPr lang="en-GB" sz="2400" dirty="0">
                <a:solidFill>
                  <a:prstClr val="white"/>
                </a:solidFill>
                <a:ea typeface="+mj-ea"/>
                <a:cs typeface="+mj-cs"/>
              </a:rPr>
              <a:t> l-</a:t>
            </a:r>
            <a:r>
              <a:rPr lang="en-GB" sz="2400" dirty="0" err="1">
                <a:solidFill>
                  <a:prstClr val="white"/>
                </a:solidFill>
                <a:ea typeface="+mj-ea"/>
                <a:cs typeface="+mj-cs"/>
              </a:rPr>
              <a:t>imxija</a:t>
            </a:r>
            <a:r>
              <a:rPr lang="en-GB" sz="2400" dirty="0">
                <a:solidFill>
                  <a:prstClr val="white"/>
                </a:solidFill>
                <a:ea typeface="+mj-ea"/>
                <a:cs typeface="+mj-cs"/>
              </a:rPr>
              <a:t> </a:t>
            </a:r>
            <a:r>
              <a:rPr lang="en-GB" sz="2400" dirty="0" err="1">
                <a:solidFill>
                  <a:prstClr val="white"/>
                </a:solidFill>
                <a:ea typeface="+mj-ea"/>
                <a:cs typeface="+mj-cs"/>
              </a:rPr>
              <a:t>tal</a:t>
            </a:r>
            <a:r>
              <a:rPr lang="en-GB" sz="2400" dirty="0">
                <a:solidFill>
                  <a:prstClr val="white"/>
                </a:solidFill>
                <a:ea typeface="+mj-ea"/>
                <a:cs typeface="+mj-cs"/>
              </a:rPr>
              <a:t>-COVID 19</a:t>
            </a:r>
            <a:endParaRPr lang="en-GB" sz="32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65129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57400" y="1524000"/>
            <a:ext cx="9448800" cy="15765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368136" y="1275080"/>
            <a:ext cx="9448800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1876425" y="1408631"/>
            <a:ext cx="80581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b="1" dirty="0" err="1"/>
              <a:t>Kulleġġ</a:t>
            </a:r>
            <a:r>
              <a:rPr lang="en-GB" b="1" dirty="0"/>
              <a:t> San Nikola</a:t>
            </a:r>
          </a:p>
          <a:p>
            <a:pPr algn="r"/>
            <a:endParaRPr lang="en-GB" sz="400" b="1" dirty="0"/>
          </a:p>
          <a:p>
            <a:pPr algn="r"/>
            <a:r>
              <a:rPr lang="en-GB" sz="1400" dirty="0" err="1"/>
              <a:t>Crescat</a:t>
            </a:r>
            <a:r>
              <a:rPr lang="en-GB" sz="1400" dirty="0"/>
              <a:t> </a:t>
            </a:r>
            <a:r>
              <a:rPr lang="en-GB" sz="1400" dirty="0" err="1"/>
              <a:t>ut</a:t>
            </a:r>
            <a:r>
              <a:rPr lang="en-GB" sz="1400" dirty="0"/>
              <a:t> </a:t>
            </a:r>
            <a:r>
              <a:rPr lang="en-GB" sz="1400" dirty="0" err="1"/>
              <a:t>Floreat</a:t>
            </a:r>
            <a:endParaRPr lang="en-GB" sz="1400" dirty="0"/>
          </a:p>
          <a:p>
            <a:pPr algn="r"/>
            <a:endParaRPr lang="en-GB" sz="900" dirty="0"/>
          </a:p>
          <a:p>
            <a:pPr algn="r"/>
            <a:r>
              <a:rPr lang="en-GB" sz="1050" dirty="0"/>
              <a:t>Attard Primary ● </a:t>
            </a:r>
            <a:r>
              <a:rPr lang="en-GB" sz="1050" dirty="0" err="1"/>
              <a:t>Baħrija</a:t>
            </a:r>
            <a:r>
              <a:rPr lang="en-GB" sz="1050" dirty="0"/>
              <a:t> Primary ●</a:t>
            </a:r>
            <a:r>
              <a:rPr lang="en-GB" sz="1050" dirty="0" err="1"/>
              <a:t>Dingli</a:t>
            </a:r>
            <a:r>
              <a:rPr lang="en-GB" sz="1050" dirty="0"/>
              <a:t> Primary ● </a:t>
            </a:r>
            <a:r>
              <a:rPr lang="en-GB" sz="1050" dirty="0" err="1"/>
              <a:t>Mġarr</a:t>
            </a:r>
            <a:r>
              <a:rPr lang="en-GB" sz="1050" dirty="0"/>
              <a:t> Primary ● </a:t>
            </a:r>
            <a:r>
              <a:rPr lang="en-GB" sz="1050" dirty="0" err="1"/>
              <a:t>Mtarfa</a:t>
            </a:r>
            <a:r>
              <a:rPr lang="en-GB" sz="1050" dirty="0"/>
              <a:t> Primary ● Rabat Primary</a:t>
            </a:r>
          </a:p>
          <a:p>
            <a:pPr algn="r"/>
            <a:r>
              <a:rPr lang="en-GB" sz="1050" dirty="0"/>
              <a:t>● Rabat Middle School ● </a:t>
            </a:r>
            <a:r>
              <a:rPr lang="en-GB" sz="1050" dirty="0" err="1"/>
              <a:t>Dingli</a:t>
            </a:r>
            <a:r>
              <a:rPr lang="en-GB" sz="1050" dirty="0"/>
              <a:t> Secondary School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F75CBF01-1A24-AE40-B0C3-DF150B249BB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>
          <a:xfrm>
            <a:off x="10120732" y="1072621"/>
            <a:ext cx="1566443" cy="1933761"/>
          </a:xfrm>
        </p:spPr>
      </p:pic>
    </p:spTree>
    <p:extLst>
      <p:ext uri="{BB962C8B-B14F-4D97-AF65-F5344CB8AC3E}">
        <p14:creationId xmlns:p14="http://schemas.microsoft.com/office/powerpoint/2010/main" val="115532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1024" y="2508772"/>
            <a:ext cx="10403457" cy="2050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deċiżjoni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jingħalqu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iskejjel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sal-aħħar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tas-sena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skolastika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il-Grupp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Ħidma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mwaqqaf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mill-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Ministeru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tal-Edukazzjoni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x-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Xogħol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kompla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bix-xogħol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tiegħu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isaħħaħ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il-metodi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tielet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term ta’ din is-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skolastika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ikompli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jistudja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impatt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tħalli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sitwazzjoni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preżenti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fuq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il-kurrikulu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52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2956" y="454235"/>
            <a:ext cx="8089713" cy="2753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Kien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hemm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qbil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fuq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il-punti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ġejjin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Tagħlim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Onlajn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jitkompla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għall-klassijiet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kollha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sal-aħħar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tas-sena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skolastika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preżenti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skont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il-linji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gwida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maħruġa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li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jibqgħu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jinħarġu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mill-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Taħriġ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nline Teach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81272" y="2945293"/>
            <a:ext cx="5630484" cy="3167148"/>
          </a:xfrm>
          <a:prstGeom prst="rect">
            <a:avLst/>
          </a:prstGeom>
          <a:ln>
            <a:noFill/>
          </a:ln>
          <a:effectLst>
            <a:outerShdw blurRad="127000" dist="190500" dir="8100000" algn="tr" rotWithShape="0">
              <a:srgbClr val="000000">
                <a:alpha val="40000"/>
              </a:srgbClr>
            </a:outerShdw>
          </a:effectLst>
          <a:scene3d>
            <a:camera prst="orthographicFront"/>
            <a:lightRig rig="flood" dir="t">
              <a:rot lat="0" lon="0" rev="8100000"/>
            </a:lightRig>
          </a:scene3d>
          <a:sp3d prstMaterial="plastic">
            <a:bevelT w="508000" h="50800" prst="cross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71824" y="4221784"/>
            <a:ext cx="4252960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Il-Video Clip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tispjega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qosor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x’inhu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onlajn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d-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kif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jiġi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uża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0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5112" y="2002403"/>
            <a:ext cx="5651576" cy="499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edukaturi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kollha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mistennija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jikkomunikaw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mall-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istudenti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jipprovdulhom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servizz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edukattiv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Inħallu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f’idejn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edukaturi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nfushom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liema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platform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onlajn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jużaw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jilħqu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lill-istudenti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tagħhom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Dawn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xi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eżempji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platforms: Microsoft Teams, Zoom, Class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DoJo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Padlet, iLearn,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MySchool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WordPress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jew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Skype.</a:t>
            </a:r>
          </a:p>
          <a:p>
            <a:r>
              <a:rPr lang="en-GB" sz="2400" dirty="0"/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696083" y="1069446"/>
            <a:ext cx="5193199" cy="4902424"/>
            <a:chOff x="6779210" y="454305"/>
            <a:chExt cx="5193199" cy="49024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9210" y="454305"/>
              <a:ext cx="3304127" cy="168249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9210" y="3936201"/>
              <a:ext cx="2002040" cy="142052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3659" y="3916834"/>
              <a:ext cx="1428750" cy="14287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9913" y="454305"/>
              <a:ext cx="1682496" cy="168249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9211" y="2370725"/>
              <a:ext cx="1775402" cy="142204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9901" y="2280232"/>
              <a:ext cx="3232508" cy="1512538"/>
            </a:xfrm>
            <a:prstGeom prst="rect">
              <a:avLst/>
            </a:prstGeom>
          </p:spPr>
        </p:pic>
        <p:pic>
          <p:nvPicPr>
            <p:cNvPr id="12" name="Picture 11" descr="C:\Users\PRIPC032\AppData\Local\Microsoft\Windows\INetCache\Content.MSO\88A9DBB7.tmp"/>
            <p:cNvPicPr/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03"/>
            <a:stretch/>
          </p:blipFill>
          <p:spPr bwMode="auto">
            <a:xfrm>
              <a:off x="8889577" y="3885382"/>
              <a:ext cx="1545754" cy="146020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082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551" y="1295400"/>
            <a:ext cx="106299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Għalkemm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wieħed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jistenna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kuntatt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servizz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ċertu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livell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mill-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professjonisti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kollha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ebda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pressjoni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m’għandha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titpoġġa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fuq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edukaturi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dawn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iwettqu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dirett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b’mezzi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ta’ video streaming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jew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oħrajn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onlajn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jista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jsir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dirett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imma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wkoll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f’sessjonijiet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rekordjati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Kull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komunikazzjoni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diretta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mall-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istudenti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għandha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ssir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waqt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il-ħin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tat-time table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skjedata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għas-suġġetti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rispettivi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fl-iskejjel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sekondarji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u fil-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ġranet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allokati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għall-primarja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tista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ssir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ebda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komunikazzjoni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barra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ħin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stipulat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għall-iskejjel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jew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barra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ġranet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indikati</a:t>
            </a:r>
            <a:endParaRPr lang="en-GB" sz="24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edukaturi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għandhom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dritt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joħorġu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mall-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onlajn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platforms u mix-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xogħol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konness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M’għandu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jkun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hemm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ebda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komunikazzjoni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mill-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menigment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jew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il-pubbliku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generali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matul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-weekend,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perjodu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btajjel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jew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mil-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għall-għada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 It-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on line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għandu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jieqaf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kompletament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fil-weekends u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żmien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btajjel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803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2710" y="1643180"/>
            <a:ext cx="10448925" cy="383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tielet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term,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edukaturi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għandhom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ikopru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aktar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aspetti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tas-sillabi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rispettivi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dawk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il-metodi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aktar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jipprovdu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aċċess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onlajn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Minħabba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sitwazzjoni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preżenti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wieħed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jifhem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mhux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dejjem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possibbli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s-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sillabi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tal-klassijiet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kollha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jistgħu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jiġu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indirizzati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b="1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Għalhekk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Ħidma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jkun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qed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jistudja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janalizza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impatt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tħalli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sitwazzjoni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preżenti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fuq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sillabi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rispettivi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eżamijiet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jiddiskuti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wkoll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x’miżuri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f’waqthom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għandhom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jittieħdu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fuq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ir-rigward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għas-sena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skolastika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dieħla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s-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snin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jekk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ikun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hemm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bżonn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2400" b="1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4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50" y="1408063"/>
            <a:ext cx="103155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F’dan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ir-rigward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minħabba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impatt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tas-sitwazzjoni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preżenti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fuq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edukattiva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kollha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il-programm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annwali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-Learning Outcomes Framework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kien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ippjanat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jiġi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attwat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inkluż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il-mudell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ġdid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-SEC,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mhux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jitkompla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skolastika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ġejja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jiġi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pospost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għas-sena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ifisser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għalliema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tal-Ewwel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il-Ħames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d-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jkomlu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jużaw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sillabi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preżenti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matul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skolastika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2020-2021.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857250" y="4485557"/>
            <a:ext cx="10153650" cy="165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Edukaturi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jridu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jagħmlu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ħilithom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kollha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jipprovdu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feedback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rejalistiku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fil-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ħin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iżommu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lill-istudenti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immotivati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jgħinuhom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aktar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jimxu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‘l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quddiem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fit-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tagħlim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pubbliku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ġenerali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huwa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mistieden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jara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x’opportunitajiet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joffri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-feedback.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6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950" y="753872"/>
            <a:ext cx="10391775" cy="5732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Kull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individwu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minuri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jew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professjonist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għandu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d-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dritt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jħossu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jkun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protett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onlajn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ukoll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Għalhekk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ebda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rapport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mġiba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ħażina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u/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jew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abużiva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jkun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ivverifikat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kkonfermat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mhu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jiġi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ttollerat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Kull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liġi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applikabbli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għandha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x’taqsam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mġiba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abużiva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protezzjoni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minuri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tibqa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tapplika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tiġi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infurzata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skont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il-bżonn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Dawk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il-ġenituri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kustodji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għadhom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isibu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diffikulta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biex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jidħlu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fil-platform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uffiċċjali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iLearrn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jistgħu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jagħmlu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kuntatt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mall-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iskola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rispettiva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tagħhom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Riżorsi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edukattivi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jistgħu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jitniżżlu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wkoll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minn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www.curriculum.gov.mt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www.teleskola.mt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Diffikultajiet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oħra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jistgħu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jiġu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ndirizzati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Helpline </a:t>
            </a:r>
            <a:r>
              <a:rPr lang="en-GB" sz="2400" b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fuq</a:t>
            </a:r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2589 1000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5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b="1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6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326</TotalTime>
  <Words>642</Words>
  <Application>Microsoft Macintosh PowerPoint</Application>
  <PresentationFormat>Widescreen</PresentationFormat>
  <Paragraphs>34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Vapor Trail</vt:lpstr>
      <vt:lpstr>       TAGĦLIM ONLINE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On-line Teaching</dc:title>
  <dc:creator>Schools_home</dc:creator>
  <cp:lastModifiedBy>Amanda Debattista</cp:lastModifiedBy>
  <cp:revision>27</cp:revision>
  <dcterms:created xsi:type="dcterms:W3CDTF">2020-04-21T13:44:42Z</dcterms:created>
  <dcterms:modified xsi:type="dcterms:W3CDTF">2020-04-29T08:12:25Z</dcterms:modified>
</cp:coreProperties>
</file>